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5" autoAdjust="0"/>
    <p:restoredTop sz="94560" autoAdjust="0"/>
  </p:normalViewPr>
  <p:slideViewPr>
    <p:cSldViewPr>
      <p:cViewPr varScale="1">
        <p:scale>
          <a:sx n="46" d="100"/>
          <a:sy n="46" d="100"/>
        </p:scale>
        <p:origin x="-10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3711177-35DE-4C1E-B67C-505AB24619A1}" type="datetimeFigureOut">
              <a:rPr lang="en-US" smtClean="0"/>
              <a:t>5/1/2009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92718AB-F8DC-4BEF-8D43-B9B2D20A8405}"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711177-35DE-4C1E-B67C-505AB24619A1}" type="datetimeFigureOut">
              <a:rPr lang="en-US" smtClean="0"/>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711177-35DE-4C1E-B67C-505AB24619A1}" type="datetimeFigureOut">
              <a:rPr lang="en-US" smtClean="0"/>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711177-35DE-4C1E-B67C-505AB24619A1}" type="datetimeFigureOut">
              <a:rPr lang="en-US" smtClean="0"/>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3711177-35DE-4C1E-B67C-505AB24619A1}" type="datetimeFigureOut">
              <a:rPr lang="en-US" smtClean="0"/>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92718AB-F8DC-4BEF-8D43-B9B2D20A840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711177-35DE-4C1E-B67C-505AB24619A1}" type="datetimeFigureOut">
              <a:rPr lang="en-US" smtClean="0"/>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3711177-35DE-4C1E-B67C-505AB24619A1}" type="datetimeFigureOut">
              <a:rPr lang="en-US" smtClean="0"/>
              <a:t>5/1/2009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3711177-35DE-4C1E-B67C-505AB24619A1}" type="datetimeFigureOut">
              <a:rPr lang="en-US" smtClean="0"/>
              <a:t>5/1/2009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11177-35DE-4C1E-B67C-505AB24619A1}" type="datetimeFigureOut">
              <a:rPr lang="en-US" smtClean="0"/>
              <a:t>5/1/2009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711177-35DE-4C1E-B67C-505AB24619A1}" type="datetimeFigureOut">
              <a:rPr lang="en-US" smtClean="0"/>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711177-35DE-4C1E-B67C-505AB24619A1}" type="datetimeFigureOut">
              <a:rPr lang="en-US" smtClean="0"/>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718AB-F8DC-4BEF-8D43-B9B2D20A840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3711177-35DE-4C1E-B67C-505AB24619A1}" type="datetimeFigureOut">
              <a:rPr lang="en-US" smtClean="0"/>
              <a:t>5/1/2009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92718AB-F8DC-4BEF-8D43-B9B2D20A840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Solar Energy</a:t>
            </a:r>
            <a:endParaRPr lang="en-US" dirty="0"/>
          </a:p>
        </p:txBody>
      </p:sp>
      <p:sp>
        <p:nvSpPr>
          <p:cNvPr id="3" name="Subtitle 2"/>
          <p:cNvSpPr>
            <a:spLocks noGrp="1"/>
          </p:cNvSpPr>
          <p:nvPr>
            <p:ph type="subTitle" idx="1"/>
          </p:nvPr>
        </p:nvSpPr>
        <p:spPr>
          <a:xfrm>
            <a:off x="1371600" y="3331698"/>
            <a:ext cx="7239000" cy="3221502"/>
          </a:xfrm>
        </p:spPr>
        <p:txBody>
          <a:bodyPr/>
          <a:lstStyle/>
          <a:p>
            <a:r>
              <a:rPr lang="en-US" dirty="0" smtClean="0"/>
              <a:t>BY: </a:t>
            </a:r>
            <a:r>
              <a:rPr lang="en-US" dirty="0" err="1" smtClean="0"/>
              <a:t>Odalis</a:t>
            </a:r>
            <a:r>
              <a:rPr lang="en-US" dirty="0" smtClean="0"/>
              <a:t> Pena and Rhiannon Rodriguez </a:t>
            </a:r>
            <a:endParaRPr lang="en-US" dirty="0"/>
          </a:p>
        </p:txBody>
      </p:sp>
      <p:pic>
        <p:nvPicPr>
          <p:cNvPr id="1026" name="Picture 2"/>
          <p:cNvPicPr>
            <a:picLocks noChangeAspect="1" noChangeArrowheads="1"/>
          </p:cNvPicPr>
          <p:nvPr/>
        </p:nvPicPr>
        <p:blipFill>
          <a:blip r:embed="rId2"/>
          <a:srcRect/>
          <a:stretch>
            <a:fillRect/>
          </a:stretch>
        </p:blipFill>
        <p:spPr bwMode="auto">
          <a:xfrm>
            <a:off x="3048000" y="228600"/>
            <a:ext cx="2847691" cy="22955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sz="half" idx="1"/>
          </p:nvPr>
        </p:nvSpPr>
        <p:spPr/>
        <p:txBody>
          <a:bodyPr/>
          <a:lstStyle/>
          <a:p>
            <a:r>
              <a:rPr lang="en-US" dirty="0" smtClean="0"/>
              <a:t>energy from the sun that is converted into thermal or electrical energy</a:t>
            </a:r>
            <a:endParaRPr lang="en-US" dirty="0"/>
          </a:p>
        </p:txBody>
      </p:sp>
      <p:pic>
        <p:nvPicPr>
          <p:cNvPr id="3074" name="Picture 2"/>
          <p:cNvPicPr>
            <a:picLocks noGrp="1" noChangeAspect="1" noChangeArrowheads="1"/>
          </p:cNvPicPr>
          <p:nvPr>
            <p:ph sz="half" idx="2"/>
          </p:nvPr>
        </p:nvPicPr>
        <p:blipFill>
          <a:blip r:embed="rId2"/>
          <a:srcRect/>
          <a:stretch>
            <a:fillRect/>
          </a:stretch>
        </p:blipFill>
        <p:spPr bwMode="auto">
          <a:xfrm>
            <a:off x="5238750" y="2434431"/>
            <a:ext cx="2857500" cy="28575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p:txBody>
          <a:bodyPr>
            <a:normAutofit lnSpcReduction="10000"/>
          </a:bodyPr>
          <a:lstStyle/>
          <a:p>
            <a:r>
              <a:rPr lang="en-US" dirty="0" smtClean="0"/>
              <a:t>When the sun shines on “solar cells,” they absorb its energy causing a chemical reaction that generates electricity.</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The electricity generated by these solar cells – or photovoltaic system – can be used at homes and factories or it can be stored in a battery. This stored energy then can be used at night.</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appliances</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1219200" y="1295400"/>
            <a:ext cx="6546053" cy="436403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Solar energy can be converted to electricity in two ways</a:t>
            </a:r>
            <a:r>
              <a:rPr lang="en-US" dirty="0" smtClean="0"/>
              <a:t>:</a:t>
            </a:r>
            <a:br>
              <a:rPr lang="en-US" dirty="0" smtClean="0"/>
            </a:br>
            <a:r>
              <a:rPr lang="en-US" dirty="0" smtClean="0"/>
              <a:t/>
            </a:r>
            <a:br>
              <a:rPr lang="en-US" dirty="0" smtClean="0"/>
            </a:br>
            <a:r>
              <a:rPr lang="en-US" b="1" dirty="0" smtClean="0"/>
              <a:t>Photovoltaic</a:t>
            </a:r>
            <a:r>
              <a:rPr lang="en-US" dirty="0" smtClean="0"/>
              <a:t> (PV devices) or “solar cells” – change sunlight directly into electricity. PV systems are often used in remote locations that are not connected to the electric grid.  They are also used to power watches, calculators, and lighted road signs</a:t>
            </a:r>
            <a:r>
              <a:rPr lang="en-US" dirty="0" smtClean="0"/>
              <a:t>.</a:t>
            </a:r>
            <a:br>
              <a:rPr lang="en-US" dirty="0" smtClean="0"/>
            </a:br>
            <a:r>
              <a:rPr lang="en-US" dirty="0" smtClean="0"/>
              <a:t/>
            </a:r>
            <a:br>
              <a:rPr lang="en-US" dirty="0" smtClean="0"/>
            </a:br>
            <a:r>
              <a:rPr lang="en-US" b="1" dirty="0" smtClean="0"/>
              <a:t>Solar Power Plants</a:t>
            </a:r>
            <a:r>
              <a:rPr lang="en-US" dirty="0" smtClean="0"/>
              <a:t> -  indirectly generate electricity when the heat from solar thermal collectors is used to heat a fluid which produces steam that is used to power generator. Out of the 15 known solar electric generating units operating in the United States at the end of 2006, 10 of these are in California, and 5 in Arizona. No statistics are being collected on solar plants that produce less than 1 megawatt of electricity, so there may be smaller solar plants in a number of other states.</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The major disadvantages of solar energy are:</a:t>
            </a:r>
            <a:br>
              <a:rPr lang="en-US" dirty="0" smtClean="0"/>
            </a:br>
            <a:r>
              <a:rPr lang="en-US" dirty="0" smtClean="0"/>
              <a:t/>
            </a:r>
            <a:br>
              <a:rPr lang="en-US" dirty="0" smtClean="0"/>
            </a:br>
            <a:r>
              <a:rPr lang="en-US" dirty="0" smtClean="0"/>
              <a:t>The amount of sunlight that arrives at the earth's surface is not constant. It depends on location, time of day, time of year, and weather conditions</a:t>
            </a:r>
            <a:r>
              <a:rPr lang="en-US" dirty="0" smtClean="0"/>
              <a:t>.</a:t>
            </a:r>
            <a:br>
              <a:rPr lang="en-US" dirty="0" smtClean="0"/>
            </a:br>
            <a:r>
              <a:rPr lang="en-US" dirty="0" smtClean="0"/>
              <a:t/>
            </a:r>
            <a:br>
              <a:rPr lang="en-US" dirty="0" smtClean="0"/>
            </a:br>
            <a:r>
              <a:rPr lang="en-US" dirty="0" smtClean="0"/>
              <a:t>Because the sun doesn't deliver that much energy to any one place at any one time, a large surface area is required to collect the energy at a useful rate</a:t>
            </a:r>
            <a:r>
              <a:rPr lang="en-US" dirty="0" smtClean="0"/>
              <a:t>.  </a:t>
            </a:r>
          </a:p>
          <a:p>
            <a:pPr>
              <a:buNone/>
            </a:pPr>
            <a:r>
              <a:rPr lang="en-US" smtClean="0"/>
              <a:t>       Also expensive </a:t>
            </a:r>
            <a:r>
              <a:rPr lang="en-US" dirty="0" smtClean="0"/>
              <a:t>to manufacture</a:t>
            </a:r>
            <a:r>
              <a:rPr lang="en-US" dirty="0" smtClean="0"/>
              <a:t/>
            </a:r>
            <a:br>
              <a:rPr lang="en-US" dirty="0" smtClean="0"/>
            </a:br>
            <a:endParaRPr lang="en-US" dirty="0" smtClean="0"/>
          </a:p>
          <a:p>
            <a:pPr>
              <a:buNone/>
            </a:pPr>
            <a:endParaRPr lang="en-US" dirty="0"/>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TotalTime>
  <Words>73</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Solar Energy</vt:lpstr>
      <vt:lpstr>What is it?</vt:lpstr>
      <vt:lpstr>How does it work?</vt:lpstr>
      <vt:lpstr>solar appliances</vt:lpstr>
      <vt:lpstr>Information</vt:lpstr>
      <vt:lpstr>Slide 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Energy</dc:title>
  <dc:creator> </dc:creator>
  <cp:lastModifiedBy> </cp:lastModifiedBy>
  <cp:revision>4</cp:revision>
  <dcterms:created xsi:type="dcterms:W3CDTF">2009-05-01T14:28:43Z</dcterms:created>
  <dcterms:modified xsi:type="dcterms:W3CDTF">2009-05-01T14:52:27Z</dcterms:modified>
</cp:coreProperties>
</file>